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5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51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30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57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4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29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2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670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75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28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18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CAB7-3EEF-4747-B455-3BD4D51E4A07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D29D2-2EBB-4D22-BB7C-A40FEAC271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84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98768"/>
          </a:xfrm>
        </p:spPr>
        <p:txBody>
          <a:bodyPr>
            <a:normAutofit/>
          </a:bodyPr>
          <a:lstStyle/>
          <a:p>
            <a:r>
              <a:rPr lang="en-GB" sz="7200" b="1" dirty="0" smtClean="0">
                <a:solidFill>
                  <a:srgbClr val="00B0F0"/>
                </a:solidFill>
              </a:rPr>
              <a:t>Geography</a:t>
            </a:r>
            <a:endParaRPr lang="en-GB" sz="72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Discuss the similarities and differences between </a:t>
            </a:r>
            <a:r>
              <a:rPr lang="en-GB" sz="3600" dirty="0" smtClean="0">
                <a:solidFill>
                  <a:srgbClr val="FFC000"/>
                </a:solidFill>
              </a:rPr>
              <a:t>Derbyshire, England </a:t>
            </a:r>
            <a:r>
              <a:rPr lang="en-GB" sz="3600" dirty="0" smtClean="0"/>
              <a:t>and </a:t>
            </a:r>
            <a:r>
              <a:rPr lang="en-GB" sz="3600" dirty="0" smtClean="0">
                <a:solidFill>
                  <a:srgbClr val="FF0000"/>
                </a:solidFill>
              </a:rPr>
              <a:t>Texas, North America</a:t>
            </a:r>
            <a:r>
              <a:rPr lang="en-GB" sz="3600" dirty="0" smtClean="0"/>
              <a:t>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041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7647"/>
          </a:xfrm>
        </p:spPr>
        <p:txBody>
          <a:bodyPr/>
          <a:lstStyle/>
          <a:p>
            <a:r>
              <a:rPr lang="en-GB" dirty="0" smtClean="0"/>
              <a:t>Challenge 1: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2772"/>
            <a:ext cx="10515600" cy="1051035"/>
          </a:xfrm>
        </p:spPr>
        <p:txBody>
          <a:bodyPr>
            <a:normAutofit/>
          </a:bodyPr>
          <a:lstStyle/>
          <a:p>
            <a:r>
              <a:rPr lang="en-GB" dirty="0" smtClean="0"/>
              <a:t>Find the United Kingdom on a map of the world.</a:t>
            </a:r>
          </a:p>
          <a:p>
            <a:r>
              <a:rPr lang="en-GB" dirty="0" smtClean="0"/>
              <a:t>Find the USA?</a:t>
            </a:r>
            <a:endParaRPr lang="en-GB" dirty="0"/>
          </a:p>
        </p:txBody>
      </p:sp>
      <p:pic>
        <p:nvPicPr>
          <p:cNvPr id="2050" name="Picture 2" descr="world 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34" y="2220419"/>
            <a:ext cx="9009993" cy="447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250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USA: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404"/>
            <a:ext cx="10515600" cy="255643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</a:t>
            </a:r>
            <a:r>
              <a:rPr lang="en-GB" b="1" dirty="0" smtClean="0"/>
              <a:t>U</a:t>
            </a:r>
            <a:r>
              <a:rPr lang="en-GB" dirty="0" smtClean="0"/>
              <a:t>nited </a:t>
            </a:r>
            <a:r>
              <a:rPr lang="en-GB" b="1" dirty="0" smtClean="0"/>
              <a:t>S</a:t>
            </a:r>
            <a:r>
              <a:rPr lang="en-GB" dirty="0" smtClean="0"/>
              <a:t>tates of </a:t>
            </a:r>
            <a:r>
              <a:rPr lang="en-GB" b="1" dirty="0" smtClean="0"/>
              <a:t>A</a:t>
            </a:r>
            <a:r>
              <a:rPr lang="en-GB" dirty="0" smtClean="0"/>
              <a:t>merica is a </a:t>
            </a:r>
            <a:r>
              <a:rPr lang="en-GB" u="sng" dirty="0" smtClean="0"/>
              <a:t>country</a:t>
            </a:r>
            <a:r>
              <a:rPr lang="en-GB" dirty="0" smtClean="0"/>
              <a:t> on the </a:t>
            </a:r>
            <a:r>
              <a:rPr lang="en-GB" u="sng" dirty="0" smtClean="0"/>
              <a:t>continent</a:t>
            </a:r>
            <a:r>
              <a:rPr lang="en-GB" dirty="0" smtClean="0"/>
              <a:t> of North America.</a:t>
            </a:r>
          </a:p>
          <a:p>
            <a:r>
              <a:rPr lang="en-GB" dirty="0" smtClean="0"/>
              <a:t>It is made up of 50 </a:t>
            </a:r>
            <a:r>
              <a:rPr lang="en-GB" dirty="0" smtClean="0"/>
              <a:t>states.</a:t>
            </a:r>
            <a:endParaRPr lang="en-GB" dirty="0" smtClean="0"/>
          </a:p>
          <a:p>
            <a:r>
              <a:rPr lang="en-GB" dirty="0" smtClean="0"/>
              <a:t>Texas is just one of those 50 states.</a:t>
            </a:r>
          </a:p>
          <a:p>
            <a:r>
              <a:rPr lang="en-GB" dirty="0" smtClean="0"/>
              <a:t>Each state has it’s own government buildings, it’s own flag, it’s own culture.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214" y="4016839"/>
            <a:ext cx="2609200" cy="177374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72028" y="5810983"/>
            <a:ext cx="2231571" cy="849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U.S.A. Flag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2518" y="4036163"/>
            <a:ext cx="2805476" cy="187185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7529470" y="5812182"/>
            <a:ext cx="2231571" cy="849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dirty="0" smtClean="0"/>
              <a:t>Texas Flag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19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Texas is an easy state to spot:</a:t>
            </a:r>
            <a:br>
              <a:rPr lang="en-GB" sz="3600" dirty="0" smtClean="0"/>
            </a:br>
            <a:r>
              <a:rPr lang="en-GB" sz="3600" dirty="0" smtClean="0"/>
              <a:t>It has an unusual shape and it is the biggest state on the mainland USA</a:t>
            </a:r>
            <a:endParaRPr lang="en-GB" sz="3600" dirty="0"/>
          </a:p>
        </p:txBody>
      </p:sp>
      <p:pic>
        <p:nvPicPr>
          <p:cNvPr id="1026" name="Picture 2" descr="Image result for texas within the US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767" y="1825625"/>
            <a:ext cx="703246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51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689"/>
          </a:xfrm>
        </p:spPr>
        <p:txBody>
          <a:bodyPr/>
          <a:lstStyle/>
          <a:p>
            <a:r>
              <a:rPr lang="en-GB" dirty="0" smtClean="0"/>
              <a:t>Texas: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40524" y="1334814"/>
            <a:ext cx="103132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Texas is famous for agriculture </a:t>
            </a:r>
            <a:r>
              <a:rPr lang="en-GB" dirty="0"/>
              <a:t>including cattle, sheep, goats, cotton, </a:t>
            </a:r>
            <a:r>
              <a:rPr lang="en-GB" dirty="0" smtClean="0"/>
              <a:t>grains and fishing. It also produces oil</a:t>
            </a:r>
            <a:r>
              <a:rPr lang="en-GB" dirty="0"/>
              <a:t>, natural gas, petroleum products, cement, energy</a:t>
            </a:r>
            <a:r>
              <a:rPr lang="en-GB" dirty="0" smtClean="0"/>
              <a:t>, and chemicals.</a:t>
            </a:r>
          </a:p>
          <a:p>
            <a:endParaRPr lang="en-GB" dirty="0"/>
          </a:p>
          <a:p>
            <a:r>
              <a:rPr lang="en-GB" dirty="0" smtClean="0"/>
              <a:t>Texas is a Wild West holiday attraction and people visit Texas to learn how to horse ride and live like a real cowboy or cowgirl!</a:t>
            </a:r>
          </a:p>
          <a:p>
            <a:endParaRPr lang="en-GB" dirty="0"/>
          </a:p>
          <a:p>
            <a:r>
              <a:rPr lang="en-GB" dirty="0" smtClean="0"/>
              <a:t>It has lots of famous bodies of water including the Gulf </a:t>
            </a:r>
            <a:r>
              <a:rPr lang="en-GB" dirty="0"/>
              <a:t>of Mexico, Rio Grande River, Pecos River, Red River, Colorado River, </a:t>
            </a:r>
            <a:r>
              <a:rPr lang="en-GB" dirty="0" err="1"/>
              <a:t>Brazos</a:t>
            </a:r>
            <a:r>
              <a:rPr lang="en-GB" dirty="0"/>
              <a:t> </a:t>
            </a:r>
            <a:r>
              <a:rPr lang="en-GB" dirty="0" smtClean="0"/>
              <a:t>River and Toledo </a:t>
            </a:r>
            <a:r>
              <a:rPr lang="en-GB" dirty="0"/>
              <a:t>Bend </a:t>
            </a:r>
            <a:r>
              <a:rPr lang="en-GB" dirty="0" smtClean="0"/>
              <a:t>Reservoir.</a:t>
            </a:r>
          </a:p>
          <a:p>
            <a:endParaRPr lang="en-GB" dirty="0"/>
          </a:p>
          <a:p>
            <a:r>
              <a:rPr lang="en-GB" dirty="0" smtClean="0"/>
              <a:t>Animals that are distinctive to Texas are armadillos, </a:t>
            </a:r>
            <a:r>
              <a:rPr lang="en-GB" dirty="0"/>
              <a:t>Texas </a:t>
            </a:r>
            <a:r>
              <a:rPr lang="en-GB" dirty="0" smtClean="0"/>
              <a:t>Longhorn (a type of cow) and Mexican </a:t>
            </a:r>
            <a:r>
              <a:rPr lang="en-GB" dirty="0"/>
              <a:t>free-tailed </a:t>
            </a:r>
            <a:r>
              <a:rPr lang="en-GB" dirty="0" smtClean="0"/>
              <a:t>bats.</a:t>
            </a:r>
          </a:p>
          <a:p>
            <a:endParaRPr lang="en-GB" dirty="0"/>
          </a:p>
          <a:p>
            <a:r>
              <a:rPr lang="en-GB" dirty="0" smtClean="0"/>
              <a:t>In Texas, the hottest month is July with temperatures reaching up to 50°C!</a:t>
            </a:r>
          </a:p>
          <a:p>
            <a:endParaRPr lang="en-GB" dirty="0"/>
          </a:p>
          <a:p>
            <a:r>
              <a:rPr lang="en-GB" dirty="0" smtClean="0"/>
              <a:t>Central Texas is full of hills, mountains and rivers.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54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6309" y="322100"/>
            <a:ext cx="19495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The </a:t>
            </a:r>
            <a:r>
              <a:rPr lang="en-GB" sz="44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UK: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96309" y="1237046"/>
            <a:ext cx="10515600" cy="32613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United Kingdom is on the </a:t>
            </a:r>
            <a:r>
              <a:rPr lang="en-GB" u="sng" dirty="0" smtClean="0"/>
              <a:t>continent</a:t>
            </a:r>
            <a:r>
              <a:rPr lang="en-GB" dirty="0" smtClean="0"/>
              <a:t> of Europe.</a:t>
            </a:r>
          </a:p>
          <a:p>
            <a:r>
              <a:rPr lang="en-GB" dirty="0" smtClean="0"/>
              <a:t>It is made up of 4 countries (England, Scotland, Wales and Northern Ireland.)</a:t>
            </a:r>
          </a:p>
          <a:p>
            <a:r>
              <a:rPr lang="en-GB" dirty="0" smtClean="0"/>
              <a:t>Derbyshire is situated in England.</a:t>
            </a:r>
          </a:p>
          <a:p>
            <a:r>
              <a:rPr lang="en-GB" dirty="0" smtClean="0"/>
              <a:t>Like Texas, England has it’s own flag and so does Derbyshire!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72028" y="5810983"/>
            <a:ext cx="2529759" cy="849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England Flag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412" y="4067908"/>
            <a:ext cx="2619375" cy="1743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1719" y="3976030"/>
            <a:ext cx="2143125" cy="1834953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7620492" y="5799235"/>
            <a:ext cx="2868833" cy="849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Derbyshire Flag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598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2841" y="1400666"/>
            <a:ext cx="3895725" cy="49815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46841" y="80355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600" dirty="0" smtClean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Derbyshire is near Chesterfield and is in the East Midlands of England.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706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689"/>
          </a:xfrm>
        </p:spPr>
        <p:txBody>
          <a:bodyPr/>
          <a:lstStyle/>
          <a:p>
            <a:r>
              <a:rPr lang="en-GB" dirty="0" smtClean="0"/>
              <a:t>Derbyshire: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40524" y="1334814"/>
            <a:ext cx="103132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Derbyshire is famous for the Peak District National Park, a popular tourist attraction.</a:t>
            </a:r>
          </a:p>
          <a:p>
            <a:endParaRPr lang="en-GB" dirty="0"/>
          </a:p>
          <a:p>
            <a:r>
              <a:rPr lang="en-GB" dirty="0" smtClean="0"/>
              <a:t>Derbyshire has the city of Derby nearby and is close to Bakewell and Buxton.</a:t>
            </a:r>
          </a:p>
          <a:p>
            <a:endParaRPr lang="en-GB" dirty="0"/>
          </a:p>
          <a:p>
            <a:r>
              <a:rPr lang="en-GB" dirty="0" smtClean="0"/>
              <a:t>Derbyshire has it’s own bodies of waters from </a:t>
            </a:r>
            <a:r>
              <a:rPr lang="en-GB" dirty="0"/>
              <a:t>the ‘cracking’ Castleton Water and </a:t>
            </a:r>
            <a:r>
              <a:rPr lang="en-GB" dirty="0" err="1"/>
              <a:t>Cromford</a:t>
            </a:r>
            <a:r>
              <a:rPr lang="en-GB" dirty="0"/>
              <a:t> Canal to the Erewash Canal and the Trent and Mersey </a:t>
            </a:r>
            <a:r>
              <a:rPr lang="en-GB" dirty="0" smtClean="0"/>
              <a:t>Canal. </a:t>
            </a:r>
          </a:p>
          <a:p>
            <a:endParaRPr lang="en-GB" dirty="0"/>
          </a:p>
          <a:p>
            <a:r>
              <a:rPr lang="en-GB" dirty="0" smtClean="0"/>
              <a:t>People visit Derbyshire for its cycling and walking trails.</a:t>
            </a:r>
          </a:p>
          <a:p>
            <a:endParaRPr lang="en-GB" dirty="0"/>
          </a:p>
          <a:p>
            <a:r>
              <a:rPr lang="en-GB" dirty="0" smtClean="0"/>
              <a:t>Animals that are distinctive to Derbyshire are brown long-eared bats, stoats, wild cats, weasels, hedgehogs and </a:t>
            </a:r>
            <a:r>
              <a:rPr lang="en-GB" dirty="0" err="1" smtClean="0"/>
              <a:t>deers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In Derbyshire, the hottest month on average is July with temperatures reaching up to 30°C!</a:t>
            </a:r>
          </a:p>
          <a:p>
            <a:endParaRPr lang="en-GB" dirty="0"/>
          </a:p>
          <a:p>
            <a:r>
              <a:rPr lang="en-GB" dirty="0" smtClean="0"/>
              <a:t>Derbyshire is full of green hills, lakes</a:t>
            </a:r>
            <a:r>
              <a:rPr lang="en-GB" dirty="0"/>
              <a:t> </a:t>
            </a:r>
            <a:r>
              <a:rPr lang="en-GB" dirty="0" smtClean="0"/>
              <a:t>and rivers.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3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430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Geography</vt:lpstr>
      <vt:lpstr>Challenge 1: </vt:lpstr>
      <vt:lpstr>The USA:</vt:lpstr>
      <vt:lpstr>Texas is an easy state to spot: It has an unusual shape and it is the biggest state on the mainland USA</vt:lpstr>
      <vt:lpstr>Texas:</vt:lpstr>
      <vt:lpstr>PowerPoint Presentation</vt:lpstr>
      <vt:lpstr>PowerPoint Presentation</vt:lpstr>
      <vt:lpstr>Derbyshire: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Teacher</dc:creator>
  <cp:lastModifiedBy>Sarah Womble</cp:lastModifiedBy>
  <cp:revision>11</cp:revision>
  <dcterms:created xsi:type="dcterms:W3CDTF">2016-09-26T10:06:57Z</dcterms:created>
  <dcterms:modified xsi:type="dcterms:W3CDTF">2020-06-23T20:33:59Z</dcterms:modified>
</cp:coreProperties>
</file>