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Surviving the Wild West!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Basic needs of a cowboy!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1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891" y="950601"/>
            <a:ext cx="9601196" cy="1303867"/>
          </a:xfrm>
        </p:spPr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84891" y="2617076"/>
            <a:ext cx="9396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Cowboys only had 2 meals a day (breakfast and supper) which was normally served in the back of a </a:t>
            </a:r>
            <a:r>
              <a:rPr lang="en-GB" sz="2000" dirty="0" err="1" smtClean="0"/>
              <a:t>chuckwagon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A cowboy’s </a:t>
            </a:r>
            <a:r>
              <a:rPr lang="en-GB" sz="2000" dirty="0"/>
              <a:t>diet consisted of </a:t>
            </a:r>
            <a:r>
              <a:rPr lang="en-GB" sz="2000" dirty="0" smtClean="0"/>
              <a:t>beans (main source of protein), </a:t>
            </a:r>
            <a:r>
              <a:rPr lang="en-GB" sz="2000" dirty="0"/>
              <a:t>hard </a:t>
            </a:r>
            <a:r>
              <a:rPr lang="en-GB" sz="2000" dirty="0" smtClean="0"/>
              <a:t>biscuits (made with only flour, water and salt), </a:t>
            </a:r>
            <a:r>
              <a:rPr lang="en-GB" sz="2000" dirty="0"/>
              <a:t>dried </a:t>
            </a:r>
            <a:r>
              <a:rPr lang="en-GB" sz="2000" dirty="0" smtClean="0"/>
              <a:t>meat (similar to beef jerky) and dried fruit (mainly apples, apricots and raisins. Occasionally, they ate a bread called </a:t>
            </a:r>
            <a:r>
              <a:rPr lang="en-GB" sz="2000" i="1" dirty="0"/>
              <a:t>pan de campo</a:t>
            </a:r>
            <a:r>
              <a:rPr lang="en-GB" sz="2000" dirty="0"/>
              <a:t> (or “camp bread</a:t>
            </a:r>
            <a:r>
              <a:rPr lang="en-GB" sz="2000" dirty="0" smtClean="0"/>
              <a:t>”.)</a:t>
            </a:r>
          </a:p>
          <a:p>
            <a:endParaRPr lang="en-GB" sz="2000" dirty="0"/>
          </a:p>
          <a:p>
            <a:r>
              <a:rPr lang="en-GB" sz="2000" b="1" dirty="0" smtClean="0"/>
              <a:t>Although, cowboys herded cattle, they didn’t eat the beef from their own cattle because they needed to sell them to make money.</a:t>
            </a:r>
            <a:endParaRPr lang="en-GB" sz="2000" b="1" dirty="0"/>
          </a:p>
        </p:txBody>
      </p:sp>
      <p:sp>
        <p:nvSpPr>
          <p:cNvPr id="4" name="AutoShape 2" descr="Cowboy Hash | Allreci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586" y="755103"/>
            <a:ext cx="2081048" cy="1560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6" y="773496"/>
            <a:ext cx="2247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Drink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76855" y="2638097"/>
            <a:ext cx="9519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Cowboys were thought to have drank coffee made from boiled water and coffee beans.</a:t>
            </a:r>
          </a:p>
          <a:p>
            <a:endParaRPr lang="en-GB" sz="2000" dirty="0"/>
          </a:p>
          <a:p>
            <a:r>
              <a:rPr lang="en-GB" sz="2000" dirty="0" smtClean="0"/>
              <a:t>Cowboys mainly drank whiskey (known to Indians as ‘firewater’) and occasionally beer if the saloon (their pub) had some in.</a:t>
            </a:r>
          </a:p>
          <a:p>
            <a:endParaRPr lang="en-GB" sz="2000" dirty="0"/>
          </a:p>
          <a:p>
            <a:r>
              <a:rPr lang="en-GB" sz="2000" b="1" dirty="0" smtClean="0"/>
              <a:t>Cowboys didn’t drink water because they got their water from rivers, which were not very clean. They boiled the water to make coffee which made the water safe to drink!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55" y="735539"/>
            <a:ext cx="2396359" cy="1457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689" y="735539"/>
            <a:ext cx="1931274" cy="15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Shelter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8386" y="2659117"/>
            <a:ext cx="93752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cowboys moved from place to place so they would only have some rolled up wool blankets (called a bedroll) wrapped in a rubber </a:t>
            </a:r>
            <a:r>
              <a:rPr lang="en-GB" dirty="0"/>
              <a:t>canvas </a:t>
            </a:r>
            <a:r>
              <a:rPr lang="en-GB" dirty="0" smtClean="0"/>
              <a:t>tarpaulin (which was waterproof.)</a:t>
            </a:r>
          </a:p>
          <a:p>
            <a:endParaRPr lang="en-GB" dirty="0"/>
          </a:p>
          <a:p>
            <a:r>
              <a:rPr lang="en-GB" dirty="0" smtClean="0"/>
              <a:t>Some cowboys were lucky and they travelled with a </a:t>
            </a:r>
            <a:r>
              <a:rPr lang="en-GB" dirty="0" err="1" smtClean="0"/>
              <a:t>chuckwagon</a:t>
            </a:r>
            <a:r>
              <a:rPr lang="en-GB" dirty="0" smtClean="0"/>
              <a:t> which they could sleep in, as well as, cook in.</a:t>
            </a:r>
          </a:p>
          <a:p>
            <a:endParaRPr lang="en-GB" dirty="0"/>
          </a:p>
          <a:p>
            <a:r>
              <a:rPr lang="en-GB" dirty="0" smtClean="0"/>
              <a:t>Some cowboys sheltered in canvas </a:t>
            </a:r>
            <a:r>
              <a:rPr lang="en-GB" dirty="0" err="1" smtClean="0"/>
              <a:t>teepees</a:t>
            </a:r>
            <a:r>
              <a:rPr lang="en-GB" dirty="0" smtClean="0"/>
              <a:t> (although these were mainly associated with Indians and their camps.)</a:t>
            </a:r>
          </a:p>
          <a:p>
            <a:endParaRPr lang="en-GB" dirty="0"/>
          </a:p>
          <a:p>
            <a:r>
              <a:rPr lang="en-GB" b="1" dirty="0" smtClean="0"/>
              <a:t>If working on a ranch, a cowboy would be given a crude log cabin </a:t>
            </a:r>
          </a:p>
          <a:p>
            <a:r>
              <a:rPr lang="en-GB" b="1" dirty="0"/>
              <a:t>t</a:t>
            </a:r>
            <a:r>
              <a:rPr lang="en-GB" b="1" dirty="0" smtClean="0"/>
              <a:t>o sleep in.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40" y="790422"/>
            <a:ext cx="2425260" cy="1495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999" y="709535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700" y="4648199"/>
            <a:ext cx="1944576" cy="14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Oxygen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87366" y="2680138"/>
            <a:ext cx="9333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order to live, all humans need oxygen. Plants provide us with oxygen </a:t>
            </a:r>
            <a:r>
              <a:rPr lang="en-GB" sz="2400" dirty="0"/>
              <a:t>b</a:t>
            </a:r>
            <a:r>
              <a:rPr lang="en-GB" sz="2400" dirty="0" smtClean="0"/>
              <a:t>y </a:t>
            </a:r>
            <a:r>
              <a:rPr lang="en-GB" sz="2400" dirty="0"/>
              <a:t>using the energy of sunlight, </a:t>
            </a:r>
            <a:r>
              <a:rPr lang="en-GB" sz="2400" b="1" dirty="0"/>
              <a:t>plants</a:t>
            </a:r>
            <a:r>
              <a:rPr lang="en-GB" sz="2400" dirty="0"/>
              <a:t> can convert carbon dioxide and water into carbohydrates and </a:t>
            </a:r>
            <a:r>
              <a:rPr lang="en-GB" sz="2400" b="1" dirty="0"/>
              <a:t>oxygen</a:t>
            </a:r>
            <a:r>
              <a:rPr lang="en-GB" sz="2400" dirty="0"/>
              <a:t> in a process called </a:t>
            </a:r>
            <a:r>
              <a:rPr lang="en-GB" sz="2400" dirty="0" smtClean="0"/>
              <a:t>photosynthesis.</a:t>
            </a:r>
          </a:p>
          <a:p>
            <a:endParaRPr lang="en-GB" sz="2400" dirty="0"/>
          </a:p>
          <a:p>
            <a:r>
              <a:rPr lang="en-GB" sz="2400" dirty="0" smtClean="0"/>
              <a:t>In the Wild West, cactus plants, snake plants and areca palm trees provided oxygen to the cowboys.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952499"/>
            <a:ext cx="342900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428" y="798560"/>
            <a:ext cx="1114144" cy="1487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606" y="850008"/>
            <a:ext cx="1025708" cy="1435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747" y="4771933"/>
            <a:ext cx="1651650" cy="12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55834" y="2722179"/>
            <a:ext cx="9501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humans need to feel loved in order to survive. Cowboys didn’t live with their families because most moved from place to place.</a:t>
            </a:r>
          </a:p>
          <a:p>
            <a:endParaRPr lang="en-GB" sz="2000" dirty="0"/>
          </a:p>
          <a:p>
            <a:r>
              <a:rPr lang="en-GB" sz="2000" dirty="0" smtClean="0"/>
              <a:t>Cowboys lived and worked with each other. They became each other’s family!</a:t>
            </a:r>
          </a:p>
          <a:p>
            <a:endParaRPr lang="en-GB" sz="2000" dirty="0"/>
          </a:p>
          <a:p>
            <a:r>
              <a:rPr lang="en-GB" sz="2000" dirty="0" smtClean="0"/>
              <a:t>To past the time, cowboys sang </a:t>
            </a:r>
            <a:r>
              <a:rPr lang="en-GB" sz="2000" dirty="0"/>
              <a:t>songs, played the guitar or harmonica and wrote poetry.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92" y="903889"/>
            <a:ext cx="2468054" cy="1382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999" y="848107"/>
            <a:ext cx="2559105" cy="14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7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338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Surviving the Wild West!</vt:lpstr>
      <vt:lpstr>Food</vt:lpstr>
      <vt:lpstr>Drink</vt:lpstr>
      <vt:lpstr>Shelter</vt:lpstr>
      <vt:lpstr>Oxygen</vt:lpstr>
      <vt:lpstr>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the Wild West!</dc:title>
  <dc:creator>Sarah Womble</dc:creator>
  <cp:lastModifiedBy>Sarah Womble</cp:lastModifiedBy>
  <cp:revision>5</cp:revision>
  <dcterms:created xsi:type="dcterms:W3CDTF">2020-06-10T09:50:34Z</dcterms:created>
  <dcterms:modified xsi:type="dcterms:W3CDTF">2020-06-10T10:33:16Z</dcterms:modified>
</cp:coreProperties>
</file>