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674A"/>
    <a:srgbClr val="7B6A51"/>
    <a:srgbClr val="977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03" autoAdjust="0"/>
    <p:restoredTop sz="94660"/>
  </p:normalViewPr>
  <p:slideViewPr>
    <p:cSldViewPr>
      <p:cViewPr varScale="1">
        <p:scale>
          <a:sx n="86" d="100"/>
          <a:sy n="86" d="100"/>
        </p:scale>
        <p:origin x="135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850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157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8637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450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673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54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339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556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9011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196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95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67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FC74-9EFD-4500-8B39-B94883FA9805}" type="datetimeFigureOut">
              <a:rPr lang="en-GB" smtClean="0"/>
              <a:pPr/>
              <a:t>30/06/2020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B2F65-04DF-4CE7-8CF2-53C19ABC95A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868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7v7m1XSrj6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www.youtube.com/watch?v=lxcx2_NBvQ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americanhistory.si.edu/buffalo/matching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The Native Americans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Summer 2 – Week 6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9" descr="thumbnai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60648"/>
            <a:ext cx="17113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7948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Daily Life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It was the job of the men to go hunting and fighting. It took a lot of skill to hunt a buffalo, and was very dangerous. They hunted on horseback, using a bow and arrow.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0482" name="Picture 2" descr="Bison hu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3645024"/>
            <a:ext cx="3600400" cy="2888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Daily Life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It was the job of the women to cook, clean, make and mend clothes and look after the children.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3554" name="Picture 2" descr="native american women giclee fine art pr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284984"/>
            <a:ext cx="4032448" cy="3235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oper Black" pitchFamily="18" charset="0"/>
              </a:rPr>
              <a:t>Native Americans and Nature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smtClean="0">
                <a:latin typeface="Comic Sans MS" pitchFamily="66" charset="0"/>
              </a:rPr>
              <a:t>Native Americans had the greatest respect for the natural world and believed that no-one could own land – people or animals. </a:t>
            </a:r>
          </a:p>
          <a:p>
            <a:r>
              <a:rPr lang="en-GB" dirty="0" smtClean="0">
                <a:latin typeface="Comic Sans MS" pitchFamily="66" charset="0"/>
              </a:rPr>
              <a:t>Earth respected them and gave them everything they needed to survive – in turn they respected the earth. </a:t>
            </a:r>
          </a:p>
          <a:p>
            <a:r>
              <a:rPr lang="en-GB" dirty="0" smtClean="0">
                <a:latin typeface="Comic Sans MS" pitchFamily="66" charset="0"/>
              </a:rPr>
              <a:t>They believed there were spirits in every plant and animal.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http://www.youtube.com/watch?v=TkV-of_eN2w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oper Black" pitchFamily="18" charset="0"/>
              </a:rPr>
              <a:t>Who were the Native Americans? </a:t>
            </a:r>
            <a:endParaRPr lang="en-GB" dirty="0">
              <a:latin typeface="Cooper Black" pitchFamily="18" charset="0"/>
            </a:endParaRPr>
          </a:p>
        </p:txBody>
      </p:sp>
      <p:pic>
        <p:nvPicPr>
          <p:cNvPr id="19458" name="Picture 2" descr="http://aljathewriter.files.wordpress.com/2013/05/pocahontas-kocoum-and-nakoma-pocahontas-13194955-500-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4762500" cy="2590800"/>
          </a:xfrm>
          <a:prstGeom prst="rect">
            <a:avLst/>
          </a:prstGeom>
          <a:noFill/>
        </p:spPr>
      </p:pic>
      <p:pic>
        <p:nvPicPr>
          <p:cNvPr id="5" name="Picture 2" descr="File:Peterpan-disneyscreencaps-5563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645024"/>
            <a:ext cx="3888432" cy="2892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ile:Native-americans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60338"/>
            <a:ext cx="2016224" cy="151216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19056" cy="11430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oper Black" pitchFamily="18" charset="0"/>
              </a:rPr>
              <a:t>Who were the Native Americans?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680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/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People had been living in America for thousands of years before Christopher Columbus arrived in 1495. </a:t>
            </a:r>
          </a:p>
          <a:p>
            <a:pPr marL="0" indent="0"/>
            <a:endParaRPr lang="en-GB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/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He believed he had landed in India and noticed the natives wearing a lot of red paint. This is where the name ‘Red Indians’ came from. </a:t>
            </a:r>
          </a:p>
          <a:p>
            <a:pPr marL="0" indent="0"/>
            <a:endParaRPr lang="en-GB" b="1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/>
            <a:r>
              <a:rPr lang="en-GB" b="1" dirty="0" smtClean="0">
                <a:solidFill>
                  <a:schemeClr val="bg1"/>
                </a:solidFill>
                <a:latin typeface="Comic Sans MS" pitchFamily="66" charset="0"/>
              </a:rPr>
              <a:t>There were ‘Plains Indians’ and ‘Forest Indians’ who lived differently, off the land around them. </a:t>
            </a:r>
            <a:endParaRPr lang="en-GB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124" name="AutoShape 4" descr="data:image/jpeg;base64,/9j/4AAQSkZJRgABAQAAAQABAAD/2wCEAAkGBxMTEhQTExQWFhUXGBgYFxcYGBocHBwaGBwYHiAcHh0YHCggGhwlHRofIjEhJSkrLi4uGR8zODMsNygtLisBCgoKDg0OGxAQGjQkICQvLy8sLCwsLCwvLCwsLCwsLDQsLCwsLCwsLCwsLCwsLCwsLCwsLCwsLCwsLCwsLCwsLP/AABEIAMIBAwMBIgACEQEDEQH/xAAcAAACAgMBAQAAAAAAAAAAAAAEBQMGAAIHAQj/xABBEAACAQIEAwYDBgYABQMFAAABAhEDIQAEEjEFQVEGEyJhcYEykaEUQrHB0fAHI1Ji4fEVM3KCkiSishZDU4PC/8QAGgEAAwEBAQEAAAAAAAAAAAAAAgMEAQUABv/EACwRAAICAgIBAwMEAQUAAAAAAAECABEDIRIxQQQTUSIyYSNxofCBFJGx0fH/2gAMAwEAAhEDEQA/AJQAdoxs1PCDKLqYMqyB5xhhmM8ygDnPrY/phWf1jBwE/wAzUwitw9KAN8e/ZVxX83UrNGjUPvSD8vfAy8UzA3YsRvIE/QYbizhxfmC6VLX9mxqZwhXi7n4tQ9IwwocaQLeDbmHJ+n54eMkVxhpfGhnpgKlxdIuRPS4+U4mXitH+uD6Y0MJlQjT1GPGqCIi2An4xTmBJ84x4ufQ84wXKZJ+6XmMELRpAbfU4GFVW2YfPGMh643UyEmmnIfXEZUTyxAUbHio2BM2SvVxqKoxoVPTGseWME9N9YnG73BExPPA5Bx7VpsFJG8W9caWFTwWTcEyE1AHqEqN4AsOm/wDoYk7U5RErqtPZbxBgSp/c4n7B5UuzgsbFdZ6kfc+e/oOmJ+37hK7uwBUItg8neNuUzOOYzg2ANTpenBVrPdGU3PZfvjUohwCFkLMSd+t+VsIeFcW7gsKgY8is2Hnbn5/rghuLfzXZSySIF7gD29fnhVVDVn0Isvc2uTF/fbDgzcjfUUUXgK7l7oqxAMEjfEyA8wfljfg2Tr06CLUSCogkkbA9QSDHlgyvvbluevty/wBbYeMobqSnGRI0QATGCdKBQS8sfuKDPuzWHyOBDWA3OIw4JOC5z3ERgaYNxB8px6p7o6lgMecD5iRb2wNQrC4x59pEwZx6zMIELOdZz/zHaOpOJa51C83HPA+XphTqFxjaGxsGCSw29Jxo19QMTyxtWW5IkdcDFgGLE4ArN5Q1KdhIGMwGcyOp+WMwHETbhGVyzBPEonbe8QMTVaFvh5EYKWqsA8hjZswCD02x882Vrup0uMRV8o9KnqQnUIkb2/ZwjqlmYmYJ/PD+pnSz6EgrEkzzx7mskoTw8772Jxb6fP7ZpxsxeTHfXUr6auZxKwGPDRIN5GJYXHXWu5E0gdRjxaODaYHTHjURgS4mC4JpIx4s4krEC040NQYLmvzPUTN3PnjxK7LsxBxqcym15xsSDtOMDj5nqMIynF6qm/jHng3/AI0ekfXCd1PK+PKdOTsRg7BmWRH6cUDblY9MT5SJuR88V1ctH3iL4lFM8mJOM1Xc9yMf1KwkbW8+eFOdzOphTUtqJ2VZJ8sC1wwBYja5+WG3ZIo7KR4Wu0mbkC0c48sTZ34pqUYVDNcuHDsqMrQ7wwpRSxU7DnsACze/pvjnfaDN1KyCvVMl38R6EzpX5TH/AE4sP8RqzJSSnJ8VzLG4mwCqPu2uYHrthPns13eU7o6Sh0Ejn/SCOhBAPzxIg4gfmdFPtZv8So5LLa6lSRZRucE9mvDXqOCQoVgY9iB8xPtgrLUpVrwkjfqbCT6nDrhXZeoxcUQzBtMhRPrJ5CDhr5OxFImwTDc1xADKMedivqNo+f4YU5biVQrLKdUc/wBMPe0OTaiqUxTPhgsReJmJI2259Div1agWWNh1w/0iUPq1JvWvbUkk+1Nz5z9cSUeI6bOR5TAxDWMAnYASTOFfB6H2iozO+gMDpiNul+ZGH5HVBJsWJnOo/wAtmQ11M/4xJmqlrHxCI2wq43lDlDRqI+pHIUCBKqORP3rbHywW7sd7+cD8sYjBxYnsuNkNGGUeIssa0iekxgt84hvPLnhHUqkRE+2MXiRNmEj2xrAwBHaZpZubHcYxlgyLjpiv1nBjwxialUYbMTzx7kZksGhOdj0nGYVirXHn/wBoxmBswqEbvkTIUNaCdse8PpkAgmcSZPNNJVhJ/LElMAyVggn8sfPOWogzqD5gdLgyzqJM3+GYv6/vfBDKFAWZjbHtWoT4Dz5Akbel8Ls2YpyDB6b2HLA/Xk2xnrA6E3zOgNJExv5YT8VUB5QgKYgD0vg2me80oSZN46/PA+ZyYUTBEW+VumKsDFGFnfUU4BgUmIJONKikX5eeJ6blgBcyYw1ocCDrJJJ/LDnzBdsYISxqV5KU3x6u22HjcEiADfn6Ynq5AaSoAn0wtvWYx0ZoxmVoi+3vjaYB8VsNqnDDG4+WK1xqvpenTIgFgWtYgcvMnFWJ0f7YsqbowuhUm6zE7jBAqSQFMnmPPG9aorFCAt1MaRpsCLkTc7/MdMetTWAdsbyvczLj4NUgeq/OcSmoRBk42SreJxtpkgD549yqBUgr16rCEb1kTix9h2pUyGN2j4juZ6dPTCCowAI5bW64e9kqIAmBrFwnnsBO1/1wvKbSOxDc37e0prJAbxshJv4tzztpCjYRf0xS87rerVIYimzBT0IBOkfSbYvXbPU2aTT4gqakEyWMGYE8z/jnhVwfs84y3fVB95WC8ySY5+W4wfIKsqUWoX5JmcA4IlVTTeoBTKksTFxBMKATqMDyiJ5YXL2izGTqnJ0cyxpnSQ4BDR0YGQWgQWETi3CiuWy+q/e1WFNLzpTdzbaFlb3ub45T2gRvtdYz963LdR/rDsAFX8xPqj9VDxGFCsO8Yiu8tuVPxCT8Q2b36nG1B3eqxqMCEYFViBeYMC2LTX7Od3w6jrpHx1O+RwIfQykFD1PgVxNocW8OEGVyyySjFpiD5ECxth7nUlAm+fYtRb0/fnjXICmtSlYVFU8tiBbmMN85wSslNWNM6WPK/wAPiMgbWB+Rwn4ZlnbwKNR2Aidv8fhiZ25DuV4EKnqHZ9Vag1Gl3YWkC+otJc8lXUYJJIFh7E42yeZBVd9hc4Ordmyq0tTeJnXYWF/yxg4DVVab20OJVuUYHFlVRowfU42Y7EBzA3vj2gpYeFSepi2GlPhdNbsS/rYfLE9erYBLW2Foxr+pJ0JKuICKfsbkjVC29TjVsqBdXaekAz6bRiVqLBgxYC4uTgfOZ1mHhMj0iMCMjHzNKqJOlKpAh2IxmNaVZoGMwdtBpZZuH1Ea7Lfrg0hQCVEe3PAWWKoxUXOGdF1Nvnj5/LYexc6i9biatkS5LD2HPAdTKVHgEiCbgQNsPKvEaKswOrUATFyfK4sAf1x59nFM2Iudp5nDP1Rsj9oogRdlsk1NgDabT+mC85kNY0yfUefO+Ca2YUKWY7QP354iyfF6VZiKcnTuNJERy6TgSHYcgNjszP8Aia8L4JSE6hJmQSdsSNl3QxEdNuvPBJUTqk25A4lytVCd5tYc5nzviN3yO29xygARauWvqOkRvcCR6c8b/ZGYmOV8Iu1lIVKqKpcNpMgEgXPOPL8MWLKZiSKQlm+EtzkRuRYSDOKmx1iD+fMwKTuVrtHnHputOkA1Roa+wG1x5/rgB+GfaWNOppSooHiALAgtMqNgCV+L+2OeLHU4fGYYuP8A7Uzzs6g39I+WEpqRmqVTkpZIAHwmIB6w3PpGL/TMoVSBuu5oSzvzDqPBaKFEUd4VDmSN2IQiOlg1ugG8nAnFchobw3X8DH4TI9sMM5mTJZYsyn0Im08zPykYi4YjNqLEG8i+06iQOZubYd7hG5U/plYcP5iNcq8wqksRNumNMhkppoyqWqu9iDvyIjVawMCOXnhyykvpB0zad99vaY/YwaeFDLrdkgAlt5DSdJFr/EL2sTgRmYjqRLgVTRO5XM1T5EQwMn1H+sFcA1LXMsfEwLR/SZt5SLWvbBGcpMzyhli0jmTO3vht2T7FZmvUeqxWkiOUYE+IuggyB+Z54cp5r9MRQRtzXjNdTxEVKcMFWlb0eSPMQPqcA9q+Pr3tGmquDTJUxZZbTGxkwBe3P1w97Ydl69BjXpUgyKqaiDMBASxIPLzxQs7VNWtrbbTr6yBqUx52HzwaYyTTCPfKoA4mPOMZrVUpUgxPdK2rVAJNpJjqST6HyxQuNVdVZnENdWHyH0549znEmNWo0xr1AEdSI/fphRWcgm/xfTyxYFkTNO48dzrVOD5BkN20ofQK/L2+mEeY4bSHD6VanZw2lwPNm38xYYM4WpbgeWaGhK7G45MGg/8ATJInAtfLtRXM5YrK/wAl1cEiVeGBgnYSVke+EZrEdhomN/8AiaLSRWtER5kz/nEHZBUps66QD4Wst7qCQdyRbblf2A7RZYLlaV5IqLfy0viHs+fHNzEXGqbcxHO07TExYEHn4x9J3L8h2JYOKutQ0YkA1YJjlDDncGT0/DGVyKaGnOwsOg/LbC7NqRTQiSwcRMkgybXg/Od/MxrlRrzNVXJ1BVj8SPrgG6EL5uA182izqa/LCnM8SLSFlcT1uHwxJk3ieXO2JV4bJEbRJxdagXORxa6i2hUt4paOpOCsuoJ2NxthhleEBmj6dcGZXha028j+vnifL6nEhq9wkxMZBQ4WxUQYHIRjMWSjp0jxcsZib/X5PiN9hZXHzjglikhYLGQLWHvuMev2oSnLQJANvFPp8MfXlgOjUGpu8kq9i3PcQfxwH2uAUIy2LSHAFtS2n0I/A4pXGrGjK2QAantfjS6qtXWV71dBphTJsADuLgiQTb64cZHOOSqVGiAL6f7QbEcpn5YotKk9SWid7fpi5cCrKaBZt1UkTMm55/e8QK+uGZ0HECoCqCDN+12YqtQC0kkB1Jf+mNonz5+nXB/YLIlA7geFvvHdievpFrdceZLNwoUgMpgsCP6lDehGoH9nDzgugkK7aECxIiJQkDyuB+GAy4f0eCw/b4bEi4hxEAkCZFue55dPPBvZvKLmaxWqJ3aZgyPMcr39sLeK0DLrSXV3feuzDTdZ3nmbYJ7JcSpqzM7CnKEB4JMtYbbC+/liHFgCuCf8xTjUg7U8DalUp1qZ1UnGgMuwN7GDJmN/UYh4PmSlWYtF7W9B+7Ri28B4p31NqDKGWSpUi2gKAPeRNsIsnQTLV3ohKbAHSda6rGSCD8SncSP0xTnxKw+nz/EPGzcSv9qJ+NcbVKi6wZKuB5yaZj6YSZJ2+0ahJXUAp0zaAdusG+HHa+jRXvUUB4YBZJlTuekxceeK5w1CGD20alPL4luABM/lgcSgJXkTy3UdVqWqUY2VpgEDkDaAJg2FzMTzxlKm1HWNBZlOxIFo+vrgvM1Cy6og0+Y5D9z8xjzKcRFRVZgNW2oTb5/UXtz3wByH4lPuaHzBOFZgPULFTKsrKJ+HeQeoJHqL4sfaPLmpqghZ8I69OXK3rgfs3wNq1R30MKX33DKoJFwJOw6kcvXHRfs47qaahje9JVmY5Gobnz3xXjwM4voSLLlAPyZyHL5oZWor1Sabg+AFDflqmIido9RhlwHi1RMzXql5pVnV2RTEuABrFwJ8ImcV/tnVapWUVi+tm0KsEkEkXYvyHQYU5/hppgHUCssFuQDGkHnY3+uKQvtrXiAAr7B3PojKZ6jmUZJDW0utjIYX2JBx87ccpCjms7QBlaQFNYBiNSnnzOq/ng/hfaDOZBVrL8DSVDwwJIIi/iiAD0uLicUupxWpUerUqGXqNqdoAkkzsIGGq3IRJXiYHUfcHA9yQIm8Y2za3kGxx5lYsWYRqFr+f0tv54aIud04H20yY4auWKw4XuwrAgM4Yn4h/dcYrtOn9odZaKdMEazErTJLBTBjcn5nkMVWlw6nAYVfCCGIEfji16dOTIAuzW62IAB9PzxNme1oedR2MUbhOY4qqiGfShA0gmJA69TjahVm6EXgyDM8wZF974AThQqT37mRsoiALbSOUjAlDsxVC1KlKC1MmwMOVG7KPvAcxhK4FOgd/wATon1oGuGv5lizD69ABhqbSZM3M3BJJIuLHaT1OIsjkWqZzXqCrDaj5DYeu+ENDjSARV1SdzEgm39OLFkM1pSEE1H3nkIF/S+JsmNk7hsUYc1OpZuAmlSV6rBTCuQseJjJEcyV+g6TJxP2j4EugVssAVjxIgFh1Eb+gwrpV1VQCdt+Uz1wR2U4jUWtURQ5pMWVWAJAgyBPK23QRgMbq6FSLEhYW1iI+HUarnwIzddCkx6wLYNoQFKuBeYPPFxytB6dSdelQNRLG8HcHzj8sVjjuZJJLRIiD1Vp6bn9TibP6deIPn/qeB3A6YpwLn5HGY8pyQDjMZR+J6h8ylrXUIsMIIg32O/54kySHM1BK6qVMc9i02PngfjuWSjXrpTFpKqOQ1QRGL/w/gaUsuoB8QUElebRcx64uyuMa2PMezWJzkZZu+ZU5E7+W1+WGGW7wEL4dDw2oiPEYtO0SAfc4fUeEa8zoWAJP/wDX+eCG4Tqy68iodWP9yuwn0NsE3qRQPjX8xaAhojzRWmmpm0KrXJUzJnwgD7wINjHrhrweqtTLBqZm9weTEaRtyuJ9MA8bdalKqjynwd5sYIZTqA3O2/64X8IzWhXp0xK6XmZuRJBF/L5YqJWrlBam2dRvRzzhai6VUuhDEbyPPz2I9cLqVYgAfdBv0Pkf0xYqdBX7mB8SsSOdwN8CDJAUEJKyKkG97uR745XuiLMfdmuLig5RYLOwWDyBi8z+WF/HswDxA1ArGCdYJ2KyDEchaMB5fLzUkHqv0t+WDeKOo1MQdTKCDPMiTP4Yo97kOIiwKNyj53ihq5h+QYs0HzNvkuJ8oCviEELcrNzcyfUW+XrhflspJdwbrH1MYJSk0EgbWPr5fPBPXUIaj1M6suJ+KmY98T9ksulSkdTaDtFyWI+i2N2PTnhD3o7rT94GRPImxxcezfDiUp0kQzBeoQRJk/F4iALQAJ5euC9NgVzR6EDPk4jU6ZwGiopqqhQixpA52mY6neTczhqzgCfIn5Yqmd4/Ro01SlDOQAWWDsIkwT7X5dN03/1I4RmbkjKim8l2EX66fnGOpxoSCVDtrmRUzpYGfG4VhezSFg7REYMz/BqRXJ0qj/y6mYqVFbYmlUGXgjVYDxCZkWxX820sKh2VwSeQCX/ACw87P5jvKmRpZhf5a06oVuqLq2joyafbExa9SlU1Y/vcrH8U6CUc3mKa2RAgVRyAppbe15/THOnzBZYO4547X/GngQJTNL4i9RqNXSNpGpCY2IXwyd4XHFPszBykEtMQOZ8uuHJrUUxJmivt9RghqcsBHXbf6Yb9leEU6tc062pVVahbkQVBtfbxRM4mfh5y2ZdJVtBALcoYAg72s0Y8cgBI8wvbNXFuSDF1RAWlh4bmT0gY7jwfgy0aFIVoesdWhWHgG5kr9+OZNhin9mxSRqlRPiIJZiICgLyJj9ti68BqvmaS1Bu0UwbDTTvqN9y0Rby5DE2TIT4jEQDcVcUySU6T/1Ky1Fa8aahiL+akjla1gMV/hPF6qZt9DIoZVA1kR56epsTO30xZf4l16elEpVEcakEIwJUIrWaD1f6Y5xm6jSpAMjmPK8+2PACqh9y7dr+z/dUyAoBQ6rQDHWBfSfO9vmDwrMuyrUjaFPmQN8N+1PG1qUaPc6iEtUqEajLhDqPO5YcuYjcYTdnM+CpTTAnVpMGZ9fPCfUGsfVwsGTjd9GO0Bc+I72wy4ZS7tlK1G8JDR19hhFVzRMXgA25HBuUpVKjAKIMatxEDf6ct/LHLLZB9homCAPMf5ms7sxZi0/CPXqOe5wj4jmEpeKoYVenP064lao2oqrFysgkAjYX3GKx2qzDMUWGYIrGJgarBSfSSYwGHDkzZQMjTS4XQEYpxijFxHOCGMTytj3Cfh2SJpqYYyJnQ5+oXGY+gGDEP/ZNb/EgzKmrmh4ZYtJ9gL/ni608xWVQlrE+u0RhPlOH1HrmpaJYzEC+n8gMWbLZNzaAJJM9fPHL9SwoD8SsbMRjL1xU1gwZJ32kabe2NOKZitSoEzGkkk9S7attjc4sDUGW+mbfn+/lgXifB6mYo92CVvqgRfpPlfEyueY5VWoTLrU58lQkGo151apnxA7zBHXl0ttg/h2WC1VFMsBDSDupCkFTyMddiCNjIBnEuFEVcvlQBIVQ0WmTLfQE++D+zFFmrVm0mVlYPmZPy/PFj5gUYj41/wATOOlEnpZRySSSGkzHnf8APET8IdrajG453/3iyrTJPwgzBtjzMVmTUxUQo6Y5Rz5B0IfARDl8iVi8Nv1vz9pwNxegzgrMG8mPXztviz0keIj1JH1wm4tn6dOQ7KOZv+XW+DTK/PUwgVKvR4doDASZF8ZRU6AY3MYl4rx+jTQvqDG4sZk8/wAcVzg/aQP4IAvYFo/ER7TjoJhy5Bdf76iS69RymXbvVhSx1LYCdyB+J+mOn5LJPpWgpKJUBLVBE1CtoU//AIxPvc/exSexTirnER1II8TLvKhSbRuP1GLx2fqs1RaJJqBFcL4xBUgwwBHLnBnxAEGLdX0qFU33Js5sxA9FQ5iwBN/IHz8sVvtJ2jpUiFMnnA3jrewsfrhlnOJ01apTZwDTJDDrp39RPTHHuI55qtVnY3cyZ8+XoAAPbDieWh1BUVLt/wDUaVDoSmFWSNTOB+E4af8AGNFTLlUdVooBLFfEWeozFSCZUlo8ucY51l8oHqhdWmWvO0cjO18dd4nTnKJRem0IhqUKigFQAslSRyMEQJvBxNlZVNVKMSMVMyhmWzdKvQMlqq0jTO472jcL5GooK+sb45JxWmRWZgbgg/hi+cOzvdrVQrK1KZXeCNmDDzDKD7HFL44BqYDa1/bHsLBmi3PkS4cEenUr1qkgtWVaZB5SiBpEyZKm/XEnbGgDUWsAPGpDj0qap85BgekdMJ+xFQtDkQacXtcAiQeZkcvI4Y9r6rLXYMDo0qEPUGCfqxHtichvdqVuw9q6kHDOOojhIBSfHq57QI84+U4041xytWYZdH7umWDPpsBvC+GLdRz9sVXMEhyJvqH7/DDfK0k0ylQars5A2LEiL84A264qZQouT4zyPGWJ+yDfZzWpMgCkAolPQ7EA3ViTJ6hremAeJHucvl6xkmsrH7vlBsZgi+wjbecMeGZ80zT7yu5pNTDMk6gaksDAPwgKBcT7jbbtrl1OWykADSoCCPuaVsfOCh85OErlbkAdxzYl8agQ42rqrAaG7qlrMnUWVUplQIgjTTBB3ub7yPwukTW7zVAG4H4el8BPSDqAsTFrXt+GJabPpVpuJLdTH44LIhKmNzKExUN15luyNdC41/D8TXi09YMDzgwJOOh5A6aYg0yNXgj4QrmAAxgyVPxc5Fr44rm8rm0qZcgAVLVFv4QZI0tNjtBF9zjoeReoVhggT/nMuoFgyASIBO0fEPLEhwouOwdxCq97EsXFa6BG1KguAdSgzrEg6TYiZHMyNjImidocm0WKsZ1SpWCvOyxB58sPxm1qKaVXxuPGJXSQjFSCsEmQD9OeNeNZZWolp0ugBUf1A3vyuBbzEYmBN3W4xhW5VMtxioqgQvyPX1x7hQ+YYE7bn8ceY6nsA7qL9/8AeX2jUaLTF97/ALvePXBWVzLsLPbb9Y98HOyaQBEdP0jGZeoAIKLB2PucclyPMaBN6eYaATsBBNzYYFrZ5ZLB9rH1Am0YnRnlheIIA/1gRaCt8SDTvHnG84T9K7hUTFdZ6f26lUDNC0yS39wLCJ9DOC+C5mn9pzOm66gf/agb/wB2C3oJJYIJO4Fvn73xvQamtyiyW5c2wByhxoQgKjYgAyoi3+8VvNNUrZipobUq0mRULEDvWOqYFmgKBc7tzxNxbjfc0qjAE6ELLvBIso+eEvZjMsMp3rvcEkmBuXDfMXiZ3HoKfTYilvEvs1H/AGizFRcuEpuqvpUE7ttcKBafPYY5jnuyuZAWq3eOSSWCmW5nYCI63w+rcfipI85Jkn1k4dcG4prYENI5g88Nxs2HYHcf7KkUZy7OcPeqKgYGm6AllMDUYmwCgCRGK1QB1AruP3yx0z+LOUelWpZlCTTcaYHIiTBPny/6TincLygWnJgl9ogwRtN7Y6iZf0w0jOK3qWLs1xSsj0swaq95SDRTCsW0xBnkVK/ljpPBf5hRk1hiQVAAEc7m8dNjihdmsmEVqjAS/wDaAQLx6TzHpixp2kTKQzLrMGKRMAsNiegBvg8eQEXFOltQi7+IGdWj36FAKtR6hixgMbkH3Me2OSElj54b8f43VzNd61Qgu7EmBAHIADkALD0wtoUrz0+uGdTAp6h3Cqq94mqRp8J69f8AGOtcHzPd0g1N1MmQlR4UkcgSCEJ9OvWcc2oUO9WSgN7OLEEcjHpbp6WFn4FmpVqbAxzKnxAWmxswtBkYi9St7HiXemNAqYtzmZEkpIUliAdwNwPYWxXOJrqnyAx02p2UyzpCNVEg3EET5ggR8xhDxbsXU0gIyvYagRpI9N9Q+XpgcOZFMQ/pMg3UUdjqpS0gg2iJsYMdd+WOh8X4OK1HWgU1dJ0AjwyeoMxtv5zBxVeAcANEMxWoCG8VhBHUAreOfti5ZTNDQbttN4j2IA/C2E53/U5LL8WH9LiwnKK3CirEOp1bEHrt74I7PcLrtUqAU2ggG40ggWkEwPr1w04jm1esHefQQZiCOnI/T5uMt2jpmq9JlAo+DQQACjBRLWXYnyJEWO2KmysV6kgxKrCosPAcydKn+TIOk1TCkSZAHxKD6Xub3joC5WlVpolVabIVWCpsGAAsZ3IE9bHbFL4tnmzFep3ZIWACx51BMsoM6QQBufukzyBvCKjePLsYqC2o6btupBRQSs9Z3wjMrcQeoxNn8zbtdwOnRFOpSOmmzRAGxHKR6Hc/liu5jLuV8POR9N8XCrlq2bylSmwIYSQCbh15e8YrXAu8IVnQibajf3j8sFjyn2zbdfzDylVxkEbPn+iF5GrSaiqVPAyKQIMk+uoWveB1wX2SztNc3pEkMhQszWliLCBecLM7w9TLHcD226DDnsg9OnTSiUBeq2tmblpRoH9oxPyUqTAGbktCOs+v89ADFRg1IMRsyqzLMjwggEX5kHljTtPkKq03KMWpoVkc1VpIaIus2JJNwDYTC/tDnaqBKoXUi1gWYQLUTpKgbeJbhv7vPFjfiM1TT1lXZIV7QwYwpmAGgte0cog4xfp7gPvqc7+yzeB8v84zD7M1kR2Wtlv5ikhtFQopI5hQhAB3tbpG2PcdME11FHj8SxUcky/FNxN/O3tjYU6iWgnaT68vX/GHOdpncdQPK/8ArEIyz6oAJB/Qfv2x88chlMHyKnaQASYJ8h64ZINRAHw7G20jfzx7QyZgdQZ22tgvLZTqcJJJOhM1BPsCyAJI5npH6xgStw8KFMgzv788NKiAWJuTHrgbiFQU0ZmsoEy36nBbbqYTOd9vHPdhBGq+kQbAT53vziwnAHaav3GSoUacTU0h+p0DUT89InHufz3fVwSCdbKijooM/WcQ9u6Y+0UQDEU/hjYkmTPnA+WOnhHEBT+TMUfMR0nkXN4w07OZtlcWwrfKwJLAYsvCMkoWk4/oacblI4ypNxZ/E3iPeLTpg+EMWPqFIH4nCPgmV7zKuzEmHVVERAA3t8UgwekDrg/tGe9Ws2kfy6YC8oLOvi/uMAj0OHlBFFMQBodKRFuQU+0mZt+Qw5TwwV5krm2LCIeE5/u1ak+yjUnmJ2+fn+GFXEswzmWJJO8+Z2HpgjioC1dCnb87/hhdxB/yw7Aovl8wigCExVm6cNPX/WJsrSLKYF1kx5YKbLlwsAT+uCuDlUqqYJDWYeWxB9Iw4v8AT+0V7dP+DC+B5sUqh6Egkcr7j99MWzh+QiorERr6biNvxOKtnMl3VSAJBJ0nmIty+YOGg4jUWnTdSJpmCDzG23PlzGJMn17XzKMQruXcd4olWF+XKRiCnmmckPv0FvrhJwftaGAWqo07Mw5ecYcqdGojxpchhFxiRkZexLAQeoRr0iDq2+9cflGFPGM+tNHAIkiw6z5Ym4jxqlTgBj1C/vlhdx7JK+mqCArwDpg3Ex8xO3Q4LGn1C4LvS6lVz7GUIub/AJY0KlYH3n+gv16n88Na3DRqBDExyPP0wsyldhnENRSp1qII+7MfgcXIbkTGhH+Y4WadF6kVSopMVBM01LLJYWtzt5zfC2hVYNQqU20u1INI5FWZOXPwT/3YvwzjHKrSqJqL0qMD7vigESLzB+uKb2QoiohmTpXSpi0HQTHpf/yGBzOFQtUXjuW/s3xoPBsHAhuhjr0PngfimWZHOmyt4oHmSSR8zthPxLImm3eI0Hn++mGnCu9rJIBKidU7KfIncY5rgOlrKGrIk94Rwv7RV0s2lOcc/LyGLhneGZelRlVQNSKsGAuNJBIBPMiRJ6zikcNzbBjHM4a/8TDSpM9RjwPHU1cAUQ3KcOWrUr5ZzK1kNaiQT4KmzGTHiDAN898I6NKohhzemhGoG8BwjL6hgI8jix8I4gKmWCo//qKatEiwKyAPcb+T4U1a+od+IK6v5gjxaXTxRG2lrj+6n5Ydd6iOJEsJ4qykju1qQT4yASbnn5be2MxXDmkWzKWP9SuQDO1gY2x5ikAxdTotXLGImTI5csT01uRFsTqlzPPHhpwCNhjmBPNQuUhRbkXjrggKCT5Y8piAD6YnRxgkQQGMEKg/d2xz3+MrMMvQGorqrCRyOkE36wYMdY6Y6lM8hjjn8bAz5rJpqHdlTbodY1E3/pI+RxR6bF+qIt3sVEmRQnNUEWzKDUPODv8An9MA8fqGpmKlQ9dI9FsBhzwUp9tzTAyKNLRq6sQdR+pHsMVD7YxBlRJki+/lh4XcrxEdmb5hZiDuYHqTi4UKZWhIIOkaT6jFS4Fw/wC0SzMwZQSsEWcbCPI8/wBi4cCzXfISwhtJBjmUtfzIjCs9fb8dx6PYJEUVMoyp4CdVQhLb3MkiegBPthxRydRqKiBAVUFrfy5WQOQ3/DFj4PwzL1Up1du7UgwYlnIMkbSAIB6McZxCkadQqFlTDavum3Xbl9MJzO6r9IkYFanJuN5QrmKmoROkrIIkMBcesfXCnMpKm4ucWPtpn+8zbdEAQD0En6k4E4fw8PRqNBLDSFA6swF55RjoY3pFLfiVqhKwXhCKQAw+MLBI5FtLR1uGHtg3N8K7vMyp8Mgx+PvbHmWZE7iUOkMGL3sToeLmNOlwCLQQDzM2lsor1WU7FdQPqBGPZm4mx0ZmIBxR7Emy/CVYkQIZQRz/AH09MV7VqoomkSe8YE/1yAoFxcgkYs+Vq6aHTQSDPJf9Yq2XzJOWIUSwbXHQWuB++eJsYO5Q1ATH7PVqaCoBqP3lA5dfOIxpwzjFWjqUJKG0MDAP73GLlRrd7RRo0k+I77kfqcCUKqOlek92QEwLmAJt54JcpYUwuAV49Gc4zlY1KjNGkE/DMge55YY5XOEBQL9AD+WH/Z3+GGbzY1sRl0IkFllm/wC0EfU+2DO1n8MMxksuMwlUZhaZBdQhUqt/H8RkDnHWdgcWckbQnOD0TcAydNaqKCyi9mY/DvJJ5bYZ5rsbXrUErJWDsYbu2MaCNtPK/sdsU88VFNXCiS8mf6SY6b2m/pi6dneKAUEenU0SoLqRrXUNyASDY+fPCHDJuN5BtTw8UrZcJTqKfAEBt/QFAnylcIuH5fMrl1SgpEsZNgxJgQJ+7pC9OeL/AJRqdYfzXBNgFtoJiZWZIJgnTqwbSyiR4EAgzcRyiI6YW2XwRGAqAaES5DglZwO/ZUET3agFyPO8T6TzwRxTPGnTGXRFRW2sQdM9JO/X1wRmuJ0R/LqqwKbEH6A9Dik53i0s1QySdhJJA5C+E8dUs3Gtmz1D+I5nuKZjc8hvOK7wXNEPrckhjfDng+cXx1axFh4SSBpnfe0x18uuFKUqb1WFBiV3JIgBryB1HQ+eCVAqkH/eEcltLl2aUCpVIIkkEHyN8ecaWoDVpUrBgKjQYsJ5eZn5nAvCvC0Jdj+WLDmIAB+/ABbyF/a+J+RVrh8QdSnUM7UVQoJtbGYb6B0GMxd7g+JP7Z+Z07MViNPQfofpiZCdNzbfFZOdhW8VztvG2C2z+tYnoT8scn3DMKRuK5gA3BO/rgD/AIreAQSOX+hY9MLTxZoZQJ3g8sCU1UT1Iu3O9vy3xoczOIhPFO2XcUnbQznYBTG9xf0545Hxbi75us1dlju18Ki8DnfrznbwnHT8zkUK+JZXp5kqZ6bjbCLiPZtaf8ymIZp9p3K8xz588XemzogHzEOhJ/Ep3ZimwyWer3+/HmAs/v1wnasI1KOQ0jkLX388dO4NwAVMpWosNAaoQ1t4Bn8Zwqz/AGLC6SNoAHqYkeY9b/mxvVYw55dkxi2AAOpVOFZsoGVYkkXmBK3Fhab/AIYbcAzhFW5lXkyARDDe3Lf6jDXJ9kTTLsnMDTI+8L895n2jG9Ts/VOnQACjqdMEajIBAPT12wvJnxP15jUYiF/b/wCfqrDUKZAWnyiLW+p88WUduaardeUlbQBexPoBPrhBxbIGpDglRFoG9xf97Yq/azK93RDeIFtIW+4Ag+fKPXGY8gYgeZjpZlXztfVVdzHidm/8iTty3xa+ABVy7udtSXHIB1BPtc/PFNqLPzGLbdOGtFtRHyLj8Y+uKc3gfmWodTzgLB6VRCCfBo1eRCqCDBiFRd+gOJezWbHidp0hCiE3sI8Nt2AK+x8rr+y3FqdMqtRZUksfMGIUgCY8Nz0ti6v2S4fmE/8AT12oGQdKOHUEiJhjqAuRZo26YIjsN0ZM2SiCPEUZ7OUzSqJPhqqQD0MkBo3jXadpkb4H7McRXKVA9MM9iACLlV0SQQL+KJtYL8rHl+wmRpBGr5ssVQpY6A0tJsWMC7f+RO4BCPiRyVRlp5OmAiBtVSWLOFuRJMkSSZ26YMIgU8SSPMScrZDREeZTi1LNCq6KFGu6jaSASRYbtJ98TcL4NlKaCu+aNN4YOJ1aix/p+L0gfPEmV7MUDQFfLp3TjUHXvGKGBIHiMSx035A/OtVQmaoq1NodYJt4xfpMEYkC/Vr7THhuS0DRE6/lOPZZ1ijVR2j4Qw1e4Nx6nGVOJAvoMMNDFhMiNj9SB7446ibX7wg7MoEm1rGI5dL4tnBuIKWJXSsmHWJ0iPMllvFiYsehwzIpQWsmOKu5Ucx2HBL6FIWfCBNh/STz/XBWR7E1QhTUtx4QPuzHIk8vri/Ll31QxGnkAJHzxPUGkg7ke2Oa3rss0IJQ+FcCahVprXOsAaoBI5m8i/XFqzWRoVVIVnpv1Vrj0mR9MA9tsh3qLUWp3ToPikgEcwTyg3nzOKRw7tAy2ZtX9wMz74didsq8vMoWuof2l4FWoA1tRrJN9wV6EgEyPPAPDMvSYmrU0hQJVWIlj5gGY9d8Wnh3aOYIYHDynxanUHiAOD9w1UZ1OU9pcvSLDQjK3MGYj0bY4k7KkrUakKYdyhZCT8D+Hxm+wtvtjoOf4bl6l+7Un0H4jFefhApVl7gaSVIO5EPqQzz+99fPD8eda4tByBeNgbmnAc4NBdz42Mknc8h9I+eGtPiC1SQp2F7bYT1+D1BRLI/dvTN2CyWBG8CBcGbDym8gcZRvEi+EySo5mGi53ki/SfoPtI9sDuLGQqwUx2UHUYzCimtueMwfCU+yZcu7kyCLyY6fudsS0BfYx+WBmzaRBU6wBMTEdcHZTPoFGsEmN/3tjmMm+5LZm1OgNQA5jn64hdSNQnmCPpP4fXDWm6gAgWHIwYm9iR1OBatOQdK30gCL8zf64H9u5794tzdOsUAQwQDBsYPLfE+cyNaoqqKugaZNlEN589+WGdLItBBVri0xb5c8T1eDtYhjOmP841Q/dQWqCcA4a6ga2kEGYJMuWkm/mbbWAwTmuGxGkCZO+wny/P1wfk8mwF5jla4HTEz0uVxHlgcod/qI3BBAipeHMCAxBEWa25x5Wp01IBg89+Y54Z1QLAk+QxWe0HBKzBqlOoy6VaFJn4tNx7Aj38sITGxIHULlEvartWtIFUI1LMgi2k2FwY9ZvbyxzvjHGqtVRTYCA2qw9bRy3w8znAKrsV7s7g2UnUombm07es/Mqp2WanUYGGDSuhQSTNwGIuBOnbz646+AY8dFjZiC7A6lDyia3gEAKNTE8lBAnqdwIHXBed4izUlphmCBQCvVpN/MbWw/4n2dQUUNBCWlu8W9iJAuQJ8IJkdeUHCyjwaoyyFPxCLG4Pn8NoPuGHpZzRjd9SjHmsbg/gVAlRWOxUqwBVoAO4IIIA+QwBmdbAlWMKVBlv6g3M/9JxYcpwjvK9SkyPZfC4BEMqgxDfFOoW3i+NOH8NpAMtZqiVNQICKpU6QYEuw3knY2Ith/p3TmOR1F+oJdCuPuWHNdlmyOd4a4XWKrUb1BqAfUmoEGQCJkEetonHna3hVKnxF6YYGnVPeUtIAKNpkKQBZZIg7Hw9DiHMcTNQN33e1gktpqOLO2oBilJVAuzHVe5J3MmCoKzI1OmFo03uQqKur/AKiLmNoJxRk9Tj4lfxX9/aTYvS5VcOSBR+YTxHtLUp0e6aYgqEEidxMD4p8+mK3waspYsCw36j2MemHnHqXeUQXTU1KAtUSJ1FJUgWI+IzuCg5NhFl6R1Exb/HlztOJPT4gcRa5Q+UjLValry+cQDUVkGxH79MRPcCqjaX2aDFvP3wsWh4YZGuJU3HTrvh32eCKrNWEkbLBgAQSSDufXpgGYKLMfd6EdcN46/drr1lwwF1MEHoQLxzJ2nD/ief7pZgnV1/zinNqZl7sawD8FPl5nSCZ3uZ3Iw2zFKrUBBQrA2IJ+sQRjl5kQnlU9w3Urvbnj9CvRNFagJsfCdQJUgwY22xz+kzLtPpjpVfs6lT/moDtB2MAnmI640pcGy9MjSAGF7m0bXk4o9Pmx4k4qDBOMk3colLOsLgH5Ef4wfk+PsCIb54f5zgSOZR1A/pn8JMj0wvfsgrA6WafT9MMOXE33QwrjqNOH9oAbE3wzqcSQKXJgwBriYuPpN8VbK9jKwb/mrHIH9ZkYfZXgB06ahJg2IPT8vXE7+2D9JjAWI2Iw4nxMIok/EUpjrcxztYHnhbWd0LFpA7zQ2owGU9VUAEQZ26YQca4dWaofEGVbq0xYco64NydNzBI7skxCJ8W0zpX4b7k8ueK/TumNNmKzISRUOzVBtbGmPATI5WN4jGYepREDGYX/AKm/EpBjvKCWaei4ziwlRPXGYzHNHZknmMFH8v5fjjw//wBD88ZjMav3TD1HGW2wRSNvfGYzFY7imkk4GJ8TYzGYDJ1MHc0Y/D6/kce5jb5YzGYnSaZBm0EbC21trYVUVEi3XHmMwnL96/3yIQ6MQxFSoBYfzP8A5n9T88I6NjWi3jG3/wCnHmMxUv3t/fMVHuYUFlkbEx5eFNumK3Uy6FqRKqT3jXIE/E2MxmH4Pumt4kHELVVi1l29E/T6YP4nbuyLEhSYtJKSfqB8sZjMVN1PL2JNw9ASCQDMg25E/wCPpgnOUV1kaRFrQOgxmMxDepQn3QnL01JWQDA6euF/cqTUlQfUDGYzHsMIQ3gtMAPAA+HYR1xPxtyFEEj0xmMwpvvM95iN8w42Zh6E4b6ARcAx1E4zGYI9RvmLjSWRYfIdcNMug0Cw3/LGYzAtNM9Xc4jzLGTfljMZgGmzFQMDqAO24nGjoAdhzxmMwazIQmwxmMxmHTJ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88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ribal native American eagle symbo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800200" cy="1800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Tribes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4838"/>
            <a:ext cx="8229600" cy="4051325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>
                <a:latin typeface="Comic Sans MS" pitchFamily="66" charset="0"/>
              </a:rPr>
              <a:t>Native Americans lived in tribes.</a:t>
            </a:r>
          </a:p>
          <a:p>
            <a:r>
              <a:rPr lang="en-GB" dirty="0" smtClean="0">
                <a:latin typeface="Comic Sans MS" pitchFamily="66" charset="0"/>
              </a:rPr>
              <a:t>Each tribe had their own customs, language and history. </a:t>
            </a:r>
          </a:p>
          <a:p>
            <a:r>
              <a:rPr lang="en-GB" dirty="0" smtClean="0">
                <a:latin typeface="Comic Sans MS" pitchFamily="66" charset="0"/>
              </a:rPr>
              <a:t>There were over 30 different Plains Indians tribes. </a:t>
            </a:r>
          </a:p>
          <a:p>
            <a:r>
              <a:rPr lang="en-GB" dirty="0" smtClean="0">
                <a:latin typeface="Comic Sans MS" pitchFamily="66" charset="0"/>
              </a:rPr>
              <a:t>Tribes were split into bands, each containing a few hundred people. </a:t>
            </a:r>
          </a:p>
          <a:p>
            <a:r>
              <a:rPr lang="en-GB" dirty="0" smtClean="0">
                <a:latin typeface="Comic Sans MS" pitchFamily="66" charset="0"/>
              </a:rPr>
              <a:t>Each tribe had a chief as a leader, and a council of elders who discussed issues and problems.</a:t>
            </a:r>
          </a:p>
          <a:p>
            <a:r>
              <a:rPr lang="en-GB" dirty="0" smtClean="0">
                <a:latin typeface="Comic Sans MS" pitchFamily="66" charset="0"/>
              </a:rPr>
              <a:t>Most tribes had a medicine man, who was very wise and could contact the spirit world.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098" name="Picture 2" descr="http://4.bp.blogspot.com/-xbFyMkDpOmY/T-jvBr0m6ZI/AAAAAAAAAE8/qnM4A6d_NWQ/s320/ThunderbirdNativeAmericanS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88640"/>
            <a:ext cx="1368152" cy="1831836"/>
          </a:xfrm>
          <a:prstGeom prst="rect">
            <a:avLst/>
          </a:prstGeom>
          <a:noFill/>
        </p:spPr>
      </p:pic>
      <p:pic>
        <p:nvPicPr>
          <p:cNvPr id="4102" name="Picture 6" descr="http://25.media.tumblr.com/tumblr_l84ix21y2W1qcgqs9o1_2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5380876"/>
            <a:ext cx="1224136" cy="14771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0699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Native American Tribes</a:t>
            </a:r>
            <a:endParaRPr lang="en-GB" dirty="0">
              <a:latin typeface="Cooper Black" pitchFamily="18" charset="0"/>
            </a:endParaRPr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15" y="1700808"/>
            <a:ext cx="8881174" cy="499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563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www.nnbuffalo.com/images/Buffalo%205-23-11%20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424936" cy="631870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The Buffalo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123728" y="1844824"/>
            <a:ext cx="648072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11560" y="980728"/>
            <a:ext cx="19442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Comic Sans MS" pitchFamily="66" charset="0"/>
              </a:rPr>
              <a:t>Hide (skin) clothes, paint pouches, moccasins, saddles, bags, tipi coverings, drums and shields. </a:t>
            </a:r>
            <a:endParaRPr lang="en-GB" sz="1200" dirty="0"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31840" y="1772816"/>
            <a:ext cx="28803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83768" y="112474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omic Sans MS" pitchFamily="66" charset="0"/>
              </a:rPr>
              <a:t>Flesh: food – eaten raw, roasted or dried.</a:t>
            </a:r>
            <a:endParaRPr lang="en-GB" sz="1400" dirty="0">
              <a:latin typeface="Comic Sans MS" pitchFamily="66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043608" y="3933056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7544" y="4437112"/>
            <a:ext cx="14401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Tail – whips and decorations</a:t>
            </a:r>
            <a:r>
              <a:rPr lang="en-GB" dirty="0" smtClean="0">
                <a:solidFill>
                  <a:schemeClr val="bg1"/>
                </a:solidFill>
              </a:rPr>
              <a:t>.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043608" y="2852936"/>
            <a:ext cx="576064" cy="28803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1520" y="2636912"/>
            <a:ext cx="16196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bg1"/>
                </a:solidFill>
                <a:latin typeface="Comic Sans MS" pitchFamily="66" charset="0"/>
              </a:rPr>
              <a:t>Dung : Fuel</a:t>
            </a:r>
            <a:endParaRPr lang="en-GB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547664" y="5445224"/>
            <a:ext cx="504056" cy="360040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11560" y="5877272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Hooves: Glue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3131840" y="4437112"/>
            <a:ext cx="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627784" y="5373216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Bladder: Pouches</a:t>
            </a:r>
          </a:p>
          <a:p>
            <a:r>
              <a:rPr lang="en-GB" dirty="0" smtClean="0">
                <a:latin typeface="Comic Sans MS" pitchFamily="66" charset="0"/>
              </a:rPr>
              <a:t>Stomach: Containers, buckets and dishes. 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004048" y="4581128"/>
            <a:ext cx="936104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20072" y="5589240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Sinew: glue, bows, thread. </a:t>
            </a:r>
          </a:p>
          <a:p>
            <a:r>
              <a:rPr lang="en-GB" dirty="0" smtClean="0">
                <a:latin typeface="Comic Sans MS" pitchFamily="66" charset="0"/>
              </a:rPr>
              <a:t>Bones: tools and knives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084168" y="4149080"/>
            <a:ext cx="1080120" cy="8640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236296" y="4581128"/>
            <a:ext cx="14401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Fur: blankets, gloves, saddle covers, pillows, ropes.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7308304" y="3356992"/>
            <a:ext cx="576064" cy="43204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668344" y="249289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Comic Sans MS" pitchFamily="66" charset="0"/>
              </a:rPr>
              <a:t>Tongue: hairbrush, food</a:t>
            </a:r>
            <a:endParaRPr lang="en-GB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6804248" y="2132856"/>
            <a:ext cx="216024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948264" y="692696"/>
            <a:ext cx="20162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Horns: cups, ladles, spoons, toys, powder cups, headdresses. 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H="1" flipV="1">
            <a:off x="6228184" y="1700808"/>
            <a:ext cx="36004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292080" y="1124744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Brain: hide tanner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5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Cooper Black" pitchFamily="18" charset="0"/>
              </a:rPr>
              <a:t>The importance of the Buffalo: 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http://americanhistory.si.edu/buffalo/matching.html</a:t>
            </a:r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http://www.gtglobaltrader.com/sites/default/files/WaterBuffal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780928"/>
            <a:ext cx="5715000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3791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Stock image of 'Cartoon indian'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3356992"/>
            <a:ext cx="2952328" cy="3250269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ooper Black" pitchFamily="18" charset="0"/>
              </a:rPr>
              <a:t>Nomadic Native Americans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As the Native Americans relied on the buffalos for survival, they had to be </a:t>
            </a:r>
            <a:r>
              <a:rPr lang="en-GB" b="1" dirty="0" smtClean="0">
                <a:latin typeface="Comic Sans MS" pitchFamily="66" charset="0"/>
              </a:rPr>
              <a:t>nomadic. </a:t>
            </a:r>
          </a:p>
          <a:p>
            <a:r>
              <a:rPr lang="en-GB" dirty="0" smtClean="0">
                <a:latin typeface="Comic Sans MS" pitchFamily="66" charset="0"/>
              </a:rPr>
              <a:t>This means they followed the buffalo wherever they went. </a:t>
            </a:r>
          </a:p>
          <a:p>
            <a:endParaRPr lang="en-GB" dirty="0" smtClean="0">
              <a:latin typeface="Comic Sans MS" pitchFamily="66" charset="0"/>
            </a:endParaRPr>
          </a:p>
          <a:p>
            <a:r>
              <a:rPr lang="en-GB" b="1" dirty="0" smtClean="0">
                <a:latin typeface="Comic Sans MS" pitchFamily="66" charset="0"/>
              </a:rPr>
              <a:t>What sort of houses would the Native Americans need to live in? </a:t>
            </a:r>
            <a:endParaRPr lang="en-GB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>
                <a:latin typeface="Cooper Black" pitchFamily="18" charset="0"/>
              </a:rPr>
              <a:t>Teepees</a:t>
            </a:r>
            <a:endParaRPr lang="en-GB" dirty="0">
              <a:latin typeface="Cooper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The Native Americans lived in ‘</a:t>
            </a:r>
            <a:r>
              <a:rPr lang="en-GB" dirty="0" err="1" smtClean="0">
                <a:latin typeface="Comic Sans MS" pitchFamily="66" charset="0"/>
              </a:rPr>
              <a:t>Teepees</a:t>
            </a:r>
            <a:r>
              <a:rPr lang="en-GB" dirty="0" smtClean="0">
                <a:latin typeface="Comic Sans MS" pitchFamily="66" charset="0"/>
              </a:rPr>
              <a:t>’. 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21506" name="Picture 2" descr="http://academic.reed.edu/english/courses/english558/ti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432889"/>
            <a:ext cx="2880320" cy="3680409"/>
          </a:xfrm>
          <a:prstGeom prst="rect">
            <a:avLst/>
          </a:prstGeom>
          <a:noFill/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2267744" y="3284984"/>
            <a:ext cx="223224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9512" y="2636912"/>
            <a:ext cx="1872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Open flaps allowed smoke for the fire to escape. 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068960"/>
            <a:ext cx="24482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36296" y="3429000"/>
            <a:ext cx="17281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Comic Sans MS" pitchFamily="66" charset="0"/>
              </a:rPr>
              <a:t>Teepee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poles were used to form a sledge, which could be pulled by hand or horse. These were called a ‘Travois’. 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763688" y="5013176"/>
            <a:ext cx="1656184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0" y="4653136"/>
            <a:ext cx="1763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Some were decorated, other tribes left their </a:t>
            </a:r>
            <a:r>
              <a:rPr lang="en-GB" dirty="0" err="1" smtClean="0">
                <a:latin typeface="Comic Sans MS" pitchFamily="66" charset="0"/>
              </a:rPr>
              <a:t>teepee</a:t>
            </a:r>
            <a:r>
              <a:rPr lang="en-GB" dirty="0" smtClean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plain. </a:t>
            </a:r>
            <a:endParaRPr lang="en-GB" dirty="0">
              <a:latin typeface="Comic Sans MS" pitchFamily="66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563888" y="5949280"/>
            <a:ext cx="576064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5976" y="6237312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Covers could be quickly taken down. </a:t>
            </a:r>
            <a:endParaRPr lang="en-GB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516</Words>
  <Application>Microsoft Office PowerPoint</Application>
  <PresentationFormat>On-screen Show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Comic Sans MS</vt:lpstr>
      <vt:lpstr>Cooper Black</vt:lpstr>
      <vt:lpstr>Office Theme</vt:lpstr>
      <vt:lpstr>The Native Americans</vt:lpstr>
      <vt:lpstr>Who were the Native Americans? </vt:lpstr>
      <vt:lpstr>Who were the Native Americans?</vt:lpstr>
      <vt:lpstr>Tribes</vt:lpstr>
      <vt:lpstr>Native American Tribes</vt:lpstr>
      <vt:lpstr>The Buffalo</vt:lpstr>
      <vt:lpstr>The importance of the Buffalo: </vt:lpstr>
      <vt:lpstr>Nomadic Native Americans</vt:lpstr>
      <vt:lpstr>Teepees</vt:lpstr>
      <vt:lpstr>Daily Life</vt:lpstr>
      <vt:lpstr>Daily Life</vt:lpstr>
      <vt:lpstr>Native Americans and Nature</vt:lpstr>
    </vt:vector>
  </TitlesOfParts>
  <Company>University of Gloucestershire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Native Americans</dc:title>
  <dc:creator>Weston, Emily</dc:creator>
  <cp:lastModifiedBy>Sarah Womble</cp:lastModifiedBy>
  <cp:revision>19</cp:revision>
  <dcterms:created xsi:type="dcterms:W3CDTF">2014-01-28T13:36:54Z</dcterms:created>
  <dcterms:modified xsi:type="dcterms:W3CDTF">2020-06-30T20:34:24Z</dcterms:modified>
</cp:coreProperties>
</file>